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5"/>
  </p:notesMasterIdLst>
  <p:sldIdLst>
    <p:sldId id="256" r:id="rId2"/>
    <p:sldId id="261" r:id="rId3"/>
    <p:sldId id="257" r:id="rId4"/>
    <p:sldId id="274" r:id="rId5"/>
    <p:sldId id="276" r:id="rId6"/>
    <p:sldId id="277" r:id="rId7"/>
    <p:sldId id="278" r:id="rId8"/>
    <p:sldId id="275" r:id="rId9"/>
    <p:sldId id="279" r:id="rId10"/>
    <p:sldId id="280" r:id="rId11"/>
    <p:sldId id="281" r:id="rId12"/>
    <p:sldId id="282" r:id="rId13"/>
    <p:sldId id="271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496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993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803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0"/>
            <a:ext cx="12192000" cy="797140"/>
          </a:xfrm>
          <a:prstGeom prst="rect">
            <a:avLst/>
          </a:prstGeom>
          <a:gradFill>
            <a:gsLst>
              <a:gs pos="0">
                <a:srgbClr val="D7152B"/>
              </a:gs>
              <a:gs pos="100000">
                <a:srgbClr val="88283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44644" y="189706"/>
            <a:ext cx="8209155" cy="49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906986" y="1634204"/>
            <a:ext cx="4446813" cy="117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t="-1" b="20234"/>
          <a:stretch/>
        </p:blipFill>
        <p:spPr>
          <a:xfrm>
            <a:off x="660349" y="116104"/>
            <a:ext cx="1984882" cy="565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l="38007"/>
          <a:stretch/>
        </p:blipFill>
        <p:spPr>
          <a:xfrm>
            <a:off x="0" y="359658"/>
            <a:ext cx="1062580" cy="1379335"/>
          </a:xfrm>
          <a:prstGeom prst="rect">
            <a:avLst/>
          </a:prstGeom>
          <a:noFill/>
          <a:ln>
            <a:noFill/>
          </a:ln>
          <a:effectLst>
            <a:outerShdw dist="101600" dir="9900000" sx="105999" sy="105999" algn="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7831" y="1861751"/>
            <a:ext cx="490934" cy="49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7204" y="353590"/>
            <a:ext cx="2065465" cy="136852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5410172" y="5172652"/>
            <a:ext cx="6554181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b="1" dirty="0">
                <a:solidFill>
                  <a:schemeClr val="lt1"/>
                </a:solidFill>
              </a:rPr>
              <a:t>NAVIGATING MEE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b="1" dirty="0">
                <a:solidFill>
                  <a:schemeClr val="lt1"/>
                </a:solidFill>
              </a:rPr>
              <a:t>JO KROUSSO 7.6.22 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2000" b="1" dirty="0">
                <a:solidFill>
                  <a:schemeClr val="lt1"/>
                </a:solidFill>
              </a:rPr>
              <a:t>jokrousso@macmillaneducation.com</a:t>
            </a:r>
            <a:endParaRPr sz="2000" b="1" dirty="0">
              <a:solidFill>
                <a:schemeClr val="lt1"/>
              </a:solidFill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13153" y="2914644"/>
            <a:ext cx="155257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24997" y="2385050"/>
            <a:ext cx="6858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4698" y="2052926"/>
            <a:ext cx="10191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14803" y="3951082"/>
            <a:ext cx="781453" cy="81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7647" y="6099088"/>
            <a:ext cx="781454" cy="75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93683" y="5931409"/>
            <a:ext cx="5905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4285" y="3818630"/>
            <a:ext cx="781453" cy="78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3387" y="5107960"/>
            <a:ext cx="1085851" cy="109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4765" y="1775701"/>
            <a:ext cx="6048375" cy="48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63494" y="0"/>
            <a:ext cx="3962400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18374" y="525611"/>
            <a:ext cx="1807371" cy="495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id="15" dur="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90A4-8F7C-42D4-AB5C-9158E628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MEE DIGITAL FEATURES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D51D1-F728-42E8-AF74-3A5254BFB25F}"/>
              </a:ext>
            </a:extLst>
          </p:cNvPr>
          <p:cNvSpPr txBox="1"/>
          <p:nvPr/>
        </p:nvSpPr>
        <p:spPr>
          <a:xfrm>
            <a:off x="870734" y="1442228"/>
            <a:ext cx="6179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dirty="0"/>
              <a:t>Progress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37832B-7153-43F1-9D74-3C0FBE635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093" y="988997"/>
            <a:ext cx="7086964" cy="2660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5ACEEA-07B2-408F-9AA5-F17F85280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19" y="3957743"/>
            <a:ext cx="5326050" cy="2451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7CB93F-F6B5-4EB8-A38F-4376AA564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403" y="3852813"/>
            <a:ext cx="5481978" cy="250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4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B203-E1F7-4D17-904D-E5A2620F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MEE DIGITAL FEATURES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7F8F3-B9E3-4C15-A907-D0B8A5E70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76285-451E-4F16-9619-E7DD27DECF70}"/>
              </a:ext>
            </a:extLst>
          </p:cNvPr>
          <p:cNvSpPr txBox="1"/>
          <p:nvPr/>
        </p:nvSpPr>
        <p:spPr>
          <a:xfrm>
            <a:off x="1069315" y="865233"/>
            <a:ext cx="6179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dirty="0"/>
              <a:t>Homework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1685B-DB1A-4DD2-84CA-A6E4FF2EA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101" y="865233"/>
            <a:ext cx="6554356" cy="21692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48796B-4CEC-49D9-B6EF-E69138B15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9" y="1450008"/>
            <a:ext cx="5661061" cy="23600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F1AD08-0BFE-4A4D-BA5E-F61049909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542" y="3994205"/>
            <a:ext cx="5547452" cy="2761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D5309C-E96E-49AB-80CB-A2D2BA8C5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733" y="3279648"/>
            <a:ext cx="3678979" cy="241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26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0831-E54E-4DA0-BA05-21E6BD25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MEE DIGITAL FEATURES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F274E-DB5F-4AF9-9386-61AD6790D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EDA406C-4B4F-4F59-A3ED-A5820B1631AA}"/>
              </a:ext>
            </a:extLst>
          </p:cNvPr>
          <p:cNvSpPr txBox="1">
            <a:spLocks/>
          </p:cNvSpPr>
          <p:nvPr/>
        </p:nvSpPr>
        <p:spPr>
          <a:xfrm>
            <a:off x="280315" y="1816439"/>
            <a:ext cx="3305366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GB" sz="3200" dirty="0">
                <a:solidFill>
                  <a:schemeClr val="tx1"/>
                </a:solidFill>
              </a:rPr>
              <a:t>Teachers book</a:t>
            </a:r>
          </a:p>
          <a:p>
            <a:pPr algn="l"/>
            <a:endParaRPr lang="en-GB" sz="3200" dirty="0">
              <a:solidFill>
                <a:schemeClr val="tx1"/>
              </a:solidFill>
            </a:endParaRPr>
          </a:p>
          <a:p>
            <a:pPr algn="l"/>
            <a:r>
              <a:rPr lang="en-GB" sz="3200" dirty="0">
                <a:solidFill>
                  <a:schemeClr val="tx1"/>
                </a:solidFill>
              </a:rPr>
              <a:t>Extra resources	     			       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0AD98-242A-4EFD-87A3-8F757D1CB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1" y="3469527"/>
            <a:ext cx="6720350" cy="3198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921F61-154B-4901-A83C-D01E5A5B1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046" y="940132"/>
            <a:ext cx="7606844" cy="2109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AFDA83-0DC4-4B33-B557-63E9CB97A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109" y="2811251"/>
            <a:ext cx="5094891" cy="319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4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7831" y="1861751"/>
            <a:ext cx="490934" cy="49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7204" y="353590"/>
            <a:ext cx="2065465" cy="136852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2"/>
          <p:cNvSpPr txBox="1">
            <a:spLocks noGrp="1"/>
          </p:cNvSpPr>
          <p:nvPr>
            <p:ph type="subTitle" idx="1"/>
          </p:nvPr>
        </p:nvSpPr>
        <p:spPr>
          <a:xfrm>
            <a:off x="4913716" y="5486399"/>
            <a:ext cx="6554181" cy="71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GB" sz="4800" b="1">
                <a:solidFill>
                  <a:schemeClr val="lt1"/>
                </a:solidFill>
              </a:rPr>
              <a:t>THANK YOU!</a:t>
            </a:r>
            <a:endParaRPr sz="4800" b="1">
              <a:solidFill>
                <a:schemeClr val="lt1"/>
              </a:solidFill>
            </a:endParaRPr>
          </a:p>
        </p:txBody>
      </p:sp>
      <p:pic>
        <p:nvPicPr>
          <p:cNvPr id="239" name="Google Shape;239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29778" y="3090369"/>
            <a:ext cx="155257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24997" y="2385050"/>
            <a:ext cx="6858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4698" y="2052926"/>
            <a:ext cx="10191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14803" y="3951082"/>
            <a:ext cx="781453" cy="81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7647" y="6099088"/>
            <a:ext cx="781454" cy="75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93683" y="5931409"/>
            <a:ext cx="5905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4285" y="3818630"/>
            <a:ext cx="781453" cy="78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3387" y="5107960"/>
            <a:ext cx="1085851" cy="109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1403" y="1722113"/>
            <a:ext cx="6048375" cy="48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63494" y="0"/>
            <a:ext cx="3962400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18374" y="525611"/>
            <a:ext cx="1807371" cy="495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-21600000">
                                      <p:cBhvr>
                                        <p:cTn id="17" dur="5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3144644" y="189706"/>
            <a:ext cx="8209155" cy="49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MEE DIGITAL FEATURES</a:t>
            </a:r>
            <a:endParaRPr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2CBA7-33C9-4876-B7C7-686EE61D6183}"/>
              </a:ext>
            </a:extLst>
          </p:cNvPr>
          <p:cNvSpPr txBox="1"/>
          <p:nvPr/>
        </p:nvSpPr>
        <p:spPr>
          <a:xfrm>
            <a:off x="860460" y="1857760"/>
            <a:ext cx="8304088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Digital access – audio / navigation</a:t>
            </a: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Testing</a:t>
            </a: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Class management</a:t>
            </a: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Teachers’ resources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3144644" y="189706"/>
            <a:ext cx="8209155" cy="49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GETTING INTO IT – FIRST STEPS</a:t>
            </a:r>
            <a:endParaRPr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23242-B479-4D12-B826-8946FB1A260A}"/>
              </a:ext>
            </a:extLst>
          </p:cNvPr>
          <p:cNvSpPr txBox="1"/>
          <p:nvPr/>
        </p:nvSpPr>
        <p:spPr>
          <a:xfrm>
            <a:off x="387849" y="3560691"/>
            <a:ext cx="7482155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Log in – DON’T USE GOOGLE!!!</a:t>
            </a:r>
          </a:p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Select series</a:t>
            </a:r>
          </a:p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Accessing the app / students book</a:t>
            </a:r>
          </a:p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Teachers’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B34EF-D726-42EC-9A72-564B38A27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81" y="903338"/>
            <a:ext cx="2606751" cy="2591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3F1752-D949-4C41-AF80-BDCA21D49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221" y="1197716"/>
            <a:ext cx="4542257" cy="22312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7FCD-2CFD-40A1-8ABC-D9BED7BE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STUDENT BOOK OR TEACHER RESOURCES?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7421F-A87A-4759-AD0E-DFDC383CF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CB9C9E7-3AA8-4B51-B63D-4411FD529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8" y="1155499"/>
            <a:ext cx="10970521" cy="551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6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3144644" y="138335"/>
            <a:ext cx="8209155" cy="49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MEE DIGITAL FEATURES</a:t>
            </a:r>
            <a:endParaRPr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7CF0EB-CFF8-4914-857A-C6A24A8798F4}"/>
              </a:ext>
            </a:extLst>
          </p:cNvPr>
          <p:cNvSpPr txBox="1"/>
          <p:nvPr/>
        </p:nvSpPr>
        <p:spPr>
          <a:xfrm>
            <a:off x="736439" y="1201732"/>
            <a:ext cx="86680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3200" dirty="0"/>
              <a:t>Activities –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3200" dirty="0"/>
              <a:t>click on activity icon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3200" dirty="0"/>
              <a:t>complete activity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3200" dirty="0"/>
              <a:t>check answers</a:t>
            </a:r>
          </a:p>
          <a:p>
            <a:pPr lvl="0"/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92D927-9AE4-4543-9335-598DDD920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126" y="951890"/>
            <a:ext cx="1802809" cy="1668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134F33-6F07-4C41-8637-D39F4A2B1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903" y="927977"/>
            <a:ext cx="3455405" cy="2704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E971A1-F700-4245-B6CF-D12B3227D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5902" y="3879747"/>
            <a:ext cx="3455406" cy="26847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FC380D-011A-4E3B-8943-B63E00CD0C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692" y="3438234"/>
            <a:ext cx="4146814" cy="32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6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3144644" y="189706"/>
            <a:ext cx="8209155" cy="49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MEE DIGITAL FEATURES</a:t>
            </a:r>
            <a:endParaRPr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5CA9D-0D50-4178-889A-F0656C660F78}"/>
              </a:ext>
            </a:extLst>
          </p:cNvPr>
          <p:cNvSpPr txBox="1"/>
          <p:nvPr/>
        </p:nvSpPr>
        <p:spPr>
          <a:xfrm>
            <a:off x="264559" y="4187728"/>
            <a:ext cx="61799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3200" dirty="0"/>
              <a:t>Audio –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3200" dirty="0"/>
              <a:t>click on activity icon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3200" dirty="0"/>
              <a:t>click play on audio icon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3200" dirty="0"/>
              <a:t>click text icon for script</a:t>
            </a:r>
          </a:p>
          <a:p>
            <a:pPr lvl="0"/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56513-A2ED-4E45-84CC-89EF18BE1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234" y="875515"/>
            <a:ext cx="4567189" cy="2584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6C519-39CF-402B-AC32-7DD5BD623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221" y="3693543"/>
            <a:ext cx="4090949" cy="3164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90BEAB-A10E-4C97-A363-946465FD5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400" y="1002253"/>
            <a:ext cx="1802809" cy="16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3144644" y="189706"/>
            <a:ext cx="8209155" cy="49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MEE DIGITAL FEATURES</a:t>
            </a:r>
            <a:endParaRPr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698879-5E5A-482F-AEBF-59C04D91A853}"/>
              </a:ext>
            </a:extLst>
          </p:cNvPr>
          <p:cNvSpPr txBox="1"/>
          <p:nvPr/>
        </p:nvSpPr>
        <p:spPr>
          <a:xfrm>
            <a:off x="500865" y="1448880"/>
            <a:ext cx="5499243" cy="4679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3200" dirty="0"/>
              <a:t>Navigation – quick links tab</a:t>
            </a:r>
          </a:p>
          <a:p>
            <a:pPr lvl="0"/>
            <a:endParaRPr lang="en-GB" sz="3200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/>
              <a:t>Click on ‘target’ icon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/>
              <a:t>Select Grammar Hub / Workbook / other options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/>
              <a:t>Click on ‘target’ icon again to return to original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AF53E4-E5EC-452F-9D0D-C54219134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630" y="941891"/>
            <a:ext cx="2559182" cy="4686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F4A68D-DFF4-40A0-A6FF-AC15FDE2B9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668"/>
          <a:stretch/>
        </p:blipFill>
        <p:spPr>
          <a:xfrm>
            <a:off x="9452225" y="941891"/>
            <a:ext cx="2333586" cy="3205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648830-047F-45B2-9FD2-BBC39C513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3978" y="4408007"/>
            <a:ext cx="3001833" cy="226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FA3A-64D1-4745-9B83-8B130BCC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MEE DIGITAL FEATURES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80AC9-51A2-4948-B4EC-2CFDED2FD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882659-472D-45C5-BFD7-2E29F751A4DE}"/>
              </a:ext>
            </a:extLst>
          </p:cNvPr>
          <p:cNvSpPr txBox="1"/>
          <p:nvPr/>
        </p:nvSpPr>
        <p:spPr>
          <a:xfrm>
            <a:off x="549532" y="1245625"/>
            <a:ext cx="61799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Test Generator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Ready made unit / mid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Customised –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		     	 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PDF version to send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2263D-2E2D-4B5A-AADC-23A636ACA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58" y="1007104"/>
            <a:ext cx="4801910" cy="2805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9DC59E-31CC-4978-B127-A4798AD3F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92" y="4138497"/>
            <a:ext cx="6506766" cy="2429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C35069-7118-4FBF-B44B-F6ED0293C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438" y="4266597"/>
            <a:ext cx="5200917" cy="16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8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94FD-8C62-4690-9C54-1CA2B39D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MEE DIGITAL FEATURES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6940C-81BE-400A-BC25-FC4558AA7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Google Shape;461;p64">
            <a:extLst>
              <a:ext uri="{FF2B5EF4-FFF2-40B4-BE49-F238E27FC236}">
                <a16:creationId xmlns:a16="http://schemas.microsoft.com/office/drawing/2014/main" id="{0A278B55-88E4-4F41-AF9F-13074C41FEA4}"/>
              </a:ext>
            </a:extLst>
          </p:cNvPr>
          <p:cNvSpPr txBox="1">
            <a:spLocks/>
          </p:cNvSpPr>
          <p:nvPr/>
        </p:nvSpPr>
        <p:spPr>
          <a:xfrm>
            <a:off x="838201" y="1191005"/>
            <a:ext cx="79200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GB" sz="3200" b="0" dirty="0">
                <a:solidFill>
                  <a:schemeClr val="tx1"/>
                </a:solidFill>
              </a:rPr>
              <a:t>Class management</a:t>
            </a:r>
          </a:p>
          <a:p>
            <a:pPr algn="l"/>
            <a:endParaRPr lang="en-GB" sz="3200" b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55F46-1B98-420C-A389-713EC5C13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579" y="836974"/>
            <a:ext cx="6947359" cy="2660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A66917-87F7-465E-9F44-60F28C4C2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74" y="1790385"/>
            <a:ext cx="3814414" cy="2763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9259D1-28F5-43AE-8B8F-921F675F6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70" y="3739671"/>
            <a:ext cx="4903733" cy="28261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6A044A-B10A-485E-986C-7F781FF8B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442" y="4026688"/>
            <a:ext cx="3982816" cy="24202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F04F9D-46B4-4E6F-84C9-378B5D7DD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1698" y="3783019"/>
            <a:ext cx="3997732" cy="17239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72753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177</Words>
  <Application>Microsoft Office PowerPoint</Application>
  <PresentationFormat>Widescreen</PresentationFormat>
  <Paragraphs>47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PowerPoint Presentation</vt:lpstr>
      <vt:lpstr>MEE DIGITAL FEATURES</vt:lpstr>
      <vt:lpstr>GETTING INTO IT – FIRST STEPS</vt:lpstr>
      <vt:lpstr>STUDENT BOOK OR TEACHER RESOURCES?</vt:lpstr>
      <vt:lpstr>MEE DIGITAL FEATURES</vt:lpstr>
      <vt:lpstr>MEE DIGITAL FEATURES</vt:lpstr>
      <vt:lpstr>MEE DIGITAL FEATURES</vt:lpstr>
      <vt:lpstr>MEE DIGITAL FEATURES</vt:lpstr>
      <vt:lpstr>MEE DIGITAL FEATURES</vt:lpstr>
      <vt:lpstr>MEE DIGITAL FEATURES</vt:lpstr>
      <vt:lpstr>MEE DIGITAL FEATURES</vt:lpstr>
      <vt:lpstr>MEE DIGITAL FEATURES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Krousso</dc:creator>
  <cp:lastModifiedBy>Monika Smith</cp:lastModifiedBy>
  <cp:revision>15</cp:revision>
  <dcterms:modified xsi:type="dcterms:W3CDTF">2023-06-08T10:36:18Z</dcterms:modified>
</cp:coreProperties>
</file>